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8D713CC-398E-47E1-9925-95EE9F167D71}" type="datetimeFigureOut">
              <a:rPr lang="en-US" smtClean="0"/>
              <a:pPr/>
              <a:t>4/20/2010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6EF3F3-0DC1-48E7-A411-BBBABF737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D713CC-398E-47E1-9925-95EE9F167D71}" type="datetimeFigureOut">
              <a:rPr lang="en-US" smtClean="0"/>
              <a:pPr/>
              <a:t>4/20/2010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EF3F3-0DC1-48E7-A411-BBBABF737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D713CC-398E-47E1-9925-95EE9F167D71}" type="datetimeFigureOut">
              <a:rPr lang="en-US" smtClean="0"/>
              <a:pPr/>
              <a:t>4/20/2010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EF3F3-0DC1-48E7-A411-BBBABF737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D713CC-398E-47E1-9925-95EE9F167D71}" type="datetimeFigureOut">
              <a:rPr lang="en-US" smtClean="0"/>
              <a:pPr/>
              <a:t>4/20/2010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EF3F3-0DC1-48E7-A411-BBBABF7376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D713CC-398E-47E1-9925-95EE9F167D71}" type="datetimeFigureOut">
              <a:rPr lang="en-US" smtClean="0"/>
              <a:pPr/>
              <a:t>4/20/2010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EF3F3-0DC1-48E7-A411-BBBABF7376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D713CC-398E-47E1-9925-95EE9F167D71}" type="datetimeFigureOut">
              <a:rPr lang="en-US" smtClean="0"/>
              <a:pPr/>
              <a:t>4/20/2010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EF3F3-0DC1-48E7-A411-BBBABF7376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D713CC-398E-47E1-9925-95EE9F167D71}" type="datetimeFigureOut">
              <a:rPr lang="en-US" smtClean="0"/>
              <a:pPr/>
              <a:t>4/20/2010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EF3F3-0DC1-48E7-A411-BBBABF737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D713CC-398E-47E1-9925-95EE9F167D71}" type="datetimeFigureOut">
              <a:rPr lang="en-US" smtClean="0"/>
              <a:pPr/>
              <a:t>4/20/2010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EF3F3-0DC1-48E7-A411-BBBABF7376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D713CC-398E-47E1-9925-95EE9F167D71}" type="datetimeFigureOut">
              <a:rPr lang="en-US" smtClean="0"/>
              <a:pPr/>
              <a:t>4/20/2010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EF3F3-0DC1-48E7-A411-BBBABF737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8D713CC-398E-47E1-9925-95EE9F167D71}" type="datetimeFigureOut">
              <a:rPr lang="en-US" smtClean="0"/>
              <a:pPr/>
              <a:t>4/20/2010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EF3F3-0DC1-48E7-A411-BBBABF737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8D713CC-398E-47E1-9925-95EE9F167D71}" type="datetimeFigureOut">
              <a:rPr lang="en-US" smtClean="0"/>
              <a:pPr/>
              <a:t>4/20/2010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96EF3F3-0DC1-48E7-A411-BBBABF7376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8D713CC-398E-47E1-9925-95EE9F167D71}" type="datetimeFigureOut">
              <a:rPr lang="en-US" smtClean="0"/>
              <a:pPr/>
              <a:t>4/20/2010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96EF3F3-0DC1-48E7-A411-BBBABF737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Bit-Slicing in Cadence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Evan Vaughan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Viewing layouts</a:t>
            </a:r>
          </a:p>
          <a:p>
            <a:pPr lvl="1"/>
            <a:r>
              <a:rPr lang="en-US" dirty="0" smtClean="0"/>
              <a:t>Couldn’t directly open .</a:t>
            </a:r>
            <a:r>
              <a:rPr lang="en-US" dirty="0" err="1" smtClean="0"/>
              <a:t>oa</a:t>
            </a:r>
            <a:r>
              <a:rPr lang="en-US" dirty="0" smtClean="0"/>
              <a:t> layouts in virtuoso</a:t>
            </a:r>
          </a:p>
          <a:p>
            <a:pPr lvl="1"/>
            <a:r>
              <a:rPr lang="en-US" dirty="0" smtClean="0"/>
              <a:t>Got around this by “streaming” GDSII layout versions</a:t>
            </a:r>
          </a:p>
          <a:p>
            <a:r>
              <a:rPr lang="en-US" dirty="0" smtClean="0"/>
              <a:t>Schematics</a:t>
            </a:r>
          </a:p>
          <a:p>
            <a:pPr lvl="1"/>
            <a:r>
              <a:rPr lang="en-US" dirty="0" smtClean="0"/>
              <a:t>PNG and .</a:t>
            </a:r>
            <a:r>
              <a:rPr lang="en-US" dirty="0" err="1" smtClean="0"/>
              <a:t>edif</a:t>
            </a:r>
            <a:r>
              <a:rPr lang="en-US" dirty="0" smtClean="0"/>
              <a:t> views</a:t>
            </a:r>
          </a:p>
          <a:p>
            <a:pPr lvl="2"/>
            <a:r>
              <a:rPr lang="en-US" dirty="0" smtClean="0"/>
              <a:t>Based schematic off PNG, failed LVS</a:t>
            </a:r>
          </a:p>
          <a:p>
            <a:pPr lvl="2"/>
            <a:r>
              <a:rPr lang="en-US" dirty="0" smtClean="0"/>
              <a:t>Couldn’t import .</a:t>
            </a:r>
            <a:r>
              <a:rPr lang="en-US" dirty="0" err="1" smtClean="0"/>
              <a:t>edif</a:t>
            </a:r>
            <a:endParaRPr lang="en-US" dirty="0" smtClean="0"/>
          </a:p>
          <a:p>
            <a:pPr lvl="2"/>
            <a:r>
              <a:rPr lang="en-US" dirty="0" smtClean="0"/>
              <a:t>Read through .</a:t>
            </a:r>
            <a:r>
              <a:rPr lang="en-US" dirty="0" err="1" smtClean="0"/>
              <a:t>edif</a:t>
            </a:r>
            <a:r>
              <a:rPr lang="en-US" dirty="0" smtClean="0"/>
              <a:t> and found that </a:t>
            </a:r>
            <a:r>
              <a:rPr lang="en-US" dirty="0" err="1" smtClean="0"/>
              <a:t>Nangate</a:t>
            </a:r>
            <a:r>
              <a:rPr lang="en-US" dirty="0" smtClean="0"/>
              <a:t> uses low threshold models</a:t>
            </a:r>
          </a:p>
          <a:p>
            <a:pPr lvl="3"/>
            <a:r>
              <a:rPr lang="en-US" dirty="0" smtClean="0"/>
              <a:t>Still failed LVS (no power or ground connections)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encountered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just four blocks combined, can just edit .lib and .</a:t>
            </a:r>
            <a:r>
              <a:rPr lang="en-US" dirty="0" err="1" smtClean="0"/>
              <a:t>lef</a:t>
            </a:r>
            <a:r>
              <a:rPr lang="en-US" dirty="0" smtClean="0"/>
              <a:t> files by hand to create new cells</a:t>
            </a:r>
          </a:p>
          <a:p>
            <a:r>
              <a:rPr lang="en-US" dirty="0" smtClean="0"/>
              <a:t>Shouldn’t be great performance difference between single block and four combined blocks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Questions/Suggestions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native support for bit-slicing in Cadence Synthesis Tools</a:t>
            </a:r>
          </a:p>
          <a:p>
            <a:pPr lvl="1"/>
            <a:r>
              <a:rPr lang="en-US" dirty="0" smtClean="0"/>
              <a:t>Synopsys does provide this</a:t>
            </a:r>
          </a:p>
          <a:p>
            <a:r>
              <a:rPr lang="en-US" dirty="0" smtClean="0"/>
              <a:t>Trick RTL Compiler and Soc Encounter into laying out and Adder in a bit slice</a:t>
            </a:r>
          </a:p>
          <a:p>
            <a:r>
              <a:rPr lang="en-US" dirty="0" smtClean="0"/>
              <a:t>Use 4 bit </a:t>
            </a:r>
            <a:r>
              <a:rPr lang="en-US" dirty="0" err="1" smtClean="0"/>
              <a:t>Kogge</a:t>
            </a:r>
            <a:r>
              <a:rPr lang="en-US" dirty="0" smtClean="0"/>
              <a:t>-Stone adder as test design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I’m Trying to Do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 </a:t>
            </a:r>
            <a:r>
              <a:rPr lang="en-US" dirty="0" err="1" smtClean="0"/>
              <a:t>Nangate</a:t>
            </a:r>
            <a:r>
              <a:rPr lang="en-US" dirty="0" smtClean="0"/>
              <a:t> library to only necessary components</a:t>
            </a:r>
          </a:p>
          <a:p>
            <a:pPr lvl="1"/>
            <a:r>
              <a:rPr lang="en-US" dirty="0" smtClean="0"/>
              <a:t>and, or, inv, </a:t>
            </a:r>
            <a:r>
              <a:rPr lang="en-US" dirty="0" err="1" smtClean="0"/>
              <a:t>xor</a:t>
            </a:r>
            <a:r>
              <a:rPr lang="en-US" dirty="0" smtClean="0"/>
              <a:t>, aoi21</a:t>
            </a:r>
          </a:p>
          <a:p>
            <a:r>
              <a:rPr lang="en-US" dirty="0" smtClean="0"/>
              <a:t>Very disordered </a:t>
            </a:r>
            <a:r>
              <a:rPr lang="en-US" dirty="0" smtClean="0"/>
              <a:t>layout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Synthesis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Synthesis Placement</a:t>
            </a:r>
            <a:endParaRPr lang="en-US" dirty="0"/>
          </a:p>
        </p:txBody>
      </p:sp>
      <p:pic>
        <p:nvPicPr>
          <p:cNvPr id="4" name="Picture 2" descr="C:\Documents and Settings\Evan\Desktop\initia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8038297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no modifications to </a:t>
            </a:r>
            <a:r>
              <a:rPr lang="en-US" dirty="0" err="1" smtClean="0"/>
              <a:t>Nangate</a:t>
            </a:r>
            <a:r>
              <a:rPr lang="en-US" dirty="0" smtClean="0"/>
              <a:t> library</a:t>
            </a:r>
          </a:p>
          <a:p>
            <a:r>
              <a:rPr lang="en-US" dirty="0" smtClean="0"/>
              <a:t>Want Generate/Propagate blocks to be in order on, on top row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Attempt</a:t>
            </a:r>
            <a:endParaRPr lang="en-US" dirty="0"/>
          </a:p>
        </p:txBody>
      </p:sp>
      <p:pic>
        <p:nvPicPr>
          <p:cNvPr id="1028" name="Picture 4" descr="C:\Documents and Settings\Evan\Desktop\pla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819400"/>
            <a:ext cx="7172325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Synthesized </a:t>
            </a:r>
            <a:r>
              <a:rPr lang="en-US" dirty="0" err="1" smtClean="0"/>
              <a:t>netlist</a:t>
            </a:r>
            <a:r>
              <a:rPr lang="en-US" dirty="0" smtClean="0"/>
              <a:t> created 4 different instantiations of a half-adder (</a:t>
            </a:r>
            <a:r>
              <a:rPr lang="en-US" dirty="0" err="1" smtClean="0"/>
              <a:t>GPGenerator</a:t>
            </a:r>
            <a:r>
              <a:rPr lang="en-US" dirty="0" smtClean="0"/>
              <a:t>) and placed them separately</a:t>
            </a:r>
          </a:p>
          <a:p>
            <a:r>
              <a:rPr lang="en-US" dirty="0" smtClean="0"/>
              <a:t>I edited synthesized </a:t>
            </a:r>
            <a:r>
              <a:rPr lang="en-US" dirty="0" err="1" smtClean="0"/>
              <a:t>netlist</a:t>
            </a:r>
            <a:r>
              <a:rPr lang="en-US" dirty="0" smtClean="0"/>
              <a:t> to have one large instantiation that would be called once.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Documents and Settings\Evan\Desktop\ol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3933825" cy="5229225"/>
          </a:xfrm>
          <a:prstGeom prst="rect">
            <a:avLst/>
          </a:prstGeom>
          <a:noFill/>
        </p:spPr>
      </p:pic>
      <p:pic>
        <p:nvPicPr>
          <p:cNvPr id="3076" name="Picture 4" descr="C:\Documents and Settings\Evan\Desktop\ne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62200"/>
            <a:ext cx="4686300" cy="2266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no change.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new library using modified </a:t>
            </a:r>
            <a:r>
              <a:rPr lang="en-US" dirty="0" err="1" smtClean="0"/>
              <a:t>Nangate</a:t>
            </a:r>
            <a:r>
              <a:rPr lang="en-US" dirty="0" smtClean="0"/>
              <a:t> components</a:t>
            </a:r>
          </a:p>
          <a:p>
            <a:pPr lvl="1"/>
            <a:r>
              <a:rPr lang="en-US" dirty="0" smtClean="0"/>
              <a:t>Combine four half-adder blocks into one large standard cell</a:t>
            </a:r>
          </a:p>
          <a:p>
            <a:pPr lvl="1"/>
            <a:r>
              <a:rPr lang="en-US" dirty="0" smtClean="0"/>
              <a:t>Determine what other components can be combined later</a:t>
            </a:r>
          </a:p>
          <a:p>
            <a:r>
              <a:rPr lang="en-US" dirty="0" smtClean="0"/>
              <a:t>Requires layout and schematic views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Fourth (current) Method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</TotalTime>
  <Words>258</Words>
  <Application>Microsoft Office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Bit-Slicing in Cadence</vt:lpstr>
      <vt:lpstr>What I’m Trying to Do</vt:lpstr>
      <vt:lpstr>Initial Synthesis</vt:lpstr>
      <vt:lpstr>Initial Synthesis Placement</vt:lpstr>
      <vt:lpstr>Second Attempt</vt:lpstr>
      <vt:lpstr>Third Try</vt:lpstr>
      <vt:lpstr>Slide 7</vt:lpstr>
      <vt:lpstr>Slide 8</vt:lpstr>
      <vt:lpstr>Fourth (current) Method</vt:lpstr>
      <vt:lpstr>Problems encountered</vt:lpstr>
      <vt:lpstr>Continued….</vt:lpstr>
      <vt:lpstr>Questions/Suggestions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Bit-Slicing in Cadence</dc:title>
  <dc:creator>Evan Vaughan</dc:creator>
  <cp:lastModifiedBy>Evan Vaughan</cp:lastModifiedBy>
  <cp:revision>2</cp:revision>
  <dcterms:created xsi:type="dcterms:W3CDTF">2010-04-20T02:30:29Z</dcterms:created>
  <dcterms:modified xsi:type="dcterms:W3CDTF">2010-04-20T15:48:40Z</dcterms:modified>
</cp:coreProperties>
</file>